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86" r:id="rId4"/>
    <p:sldId id="278" r:id="rId5"/>
    <p:sldId id="281" r:id="rId6"/>
    <p:sldId id="285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0"/>
    <p:restoredTop sz="91411"/>
  </p:normalViewPr>
  <p:slideViewPr>
    <p:cSldViewPr snapToGrid="0" snapToObjects="1">
      <p:cViewPr varScale="1">
        <p:scale>
          <a:sx n="47" d="100"/>
          <a:sy n="47" d="100"/>
        </p:scale>
        <p:origin x="1584" y="20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 134 = 100 + 30 + 4 = 1 * 10^2 + 3 * 10^1 + 4 * 10^0 = sum </a:t>
            </a:r>
            <a:r>
              <a:rPr lang="en-GB" dirty="0" err="1"/>
              <a:t>d_i</a:t>
            </a:r>
            <a:r>
              <a:rPr lang="en-GB" dirty="0"/>
              <a:t> 10^I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33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2.2: F# som en lommeregner</a:t>
            </a:r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90574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26299"/>
            <a:ext cx="5127029" cy="1809582"/>
          </a:xfrm>
        </p:spPr>
        <p:txBody>
          <a:bodyPr>
            <a:normAutofit/>
          </a:bodyPr>
          <a:lstStyle/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>
            <a:cxnSpLocks/>
          </p:cNvCxnSpPr>
          <p:nvPr/>
        </p:nvCxnSpPr>
        <p:spPr>
          <a:xfrm>
            <a:off x="5465617" y="1673555"/>
            <a:ext cx="0" cy="202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1A554B-2140-6F4B-8629-0DB136C1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1" y="4194039"/>
            <a:ext cx="10619601" cy="20777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D97D87-9B06-6948-A4E2-4B8370B54A71}"/>
              </a:ext>
            </a:extLst>
          </p:cNvPr>
          <p:cNvSpPr txBox="1">
            <a:spLocks/>
          </p:cNvSpPr>
          <p:nvPr/>
        </p:nvSpPr>
        <p:spPr>
          <a:xfrm>
            <a:off x="6326293" y="2033707"/>
            <a:ext cx="512702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Fra ligninger til kode</a:t>
            </a:r>
          </a:p>
          <a:p>
            <a:r>
              <a:rPr lang="da-DK" sz="2000" dirty="0"/>
              <a:t>F# (interaktiv og oversætter-tilstand)</a:t>
            </a:r>
          </a:p>
          <a:p>
            <a:r>
              <a:rPr lang="da-DK" sz="2000" dirty="0"/>
              <a:t>F# bindinger, værdier, kommunikation</a:t>
            </a:r>
          </a:p>
        </p:txBody>
      </p:sp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0F5C-0BC2-EC4A-871F-E21FBBB4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lommeregner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9F64-4B13-E94D-9C70-4E4331F3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314" y="1825625"/>
            <a:ext cx="4938486" cy="246928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a = 357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b = 864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c = a + b</a:t>
            </a:r>
          </a:p>
          <a:p>
            <a:pPr marL="0" indent="0"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do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"%A" 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DCF61-3BB0-9641-ABB4-F9641C552F79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47F7-6327-7E4A-85B2-2DCEFD697EC4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da-DK" dirty="0" err="1"/>
              <a:t>myFirstFsharp</a:t>
            </a:r>
            <a:r>
              <a:rPr lang="en-GB" dirty="0"/>
              <a:t>.</a:t>
            </a:r>
            <a:r>
              <a:rPr lang="en-GB" dirty="0" err="1"/>
              <a:t>fsx</a:t>
            </a:r>
            <a:r>
              <a:rPr lang="en-GB" dirty="0"/>
              <a:t> &amp;&amp; mono </a:t>
            </a:r>
            <a:r>
              <a:rPr lang="da-DK" dirty="0" err="1"/>
              <a:t>myFirstFsharp</a:t>
            </a:r>
            <a:r>
              <a:rPr lang="en-GB" dirty="0"/>
              <a:t>.exe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19FDBD-58DC-D54A-96C9-6D51A771B973}"/>
              </a:ext>
            </a:extLst>
          </p:cNvPr>
          <p:cNvSpPr txBox="1">
            <a:spLocks/>
          </p:cNvSpPr>
          <p:nvPr/>
        </p:nvSpPr>
        <p:spPr>
          <a:xfrm>
            <a:off x="834781" y="1825625"/>
            <a:ext cx="3632200" cy="194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357+864</a:t>
            </a:r>
          </a:p>
        </p:txBody>
      </p:sp>
    </p:spTree>
    <p:extLst>
      <p:ext uri="{BB962C8B-B14F-4D97-AF65-F5344CB8AC3E}">
        <p14:creationId xmlns:p14="http://schemas.microsoft.com/office/powerpoint/2010/main" val="159914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A825-97BC-FB49-A142-DECD6AF5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656"/>
            <a:ext cx="10965873" cy="1325563"/>
          </a:xfrm>
        </p:spPr>
        <p:txBody>
          <a:bodyPr/>
          <a:lstStyle/>
          <a:p>
            <a:r>
              <a:rPr lang="en-GB" dirty="0" err="1"/>
              <a:t>Fortolker</a:t>
            </a:r>
            <a:r>
              <a:rPr lang="en-GB" dirty="0"/>
              <a:t> (interpreter) vs. </a:t>
            </a:r>
            <a:r>
              <a:rPr lang="en-GB" dirty="0" err="1"/>
              <a:t>Oversætter</a:t>
            </a:r>
            <a:r>
              <a:rPr lang="en-GB" dirty="0"/>
              <a:t> (compiler)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A203-9FF8-5D48-8CE8-3575E57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1" y="2583805"/>
            <a:ext cx="4161263" cy="276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01CF4-EFB0-724E-AADE-7FAE3485161B}"/>
              </a:ext>
            </a:extLst>
          </p:cNvPr>
          <p:cNvSpPr txBox="1"/>
          <p:nvPr/>
        </p:nvSpPr>
        <p:spPr>
          <a:xfrm>
            <a:off x="838199" y="1922474"/>
            <a:ext cx="1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Interaktion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EC68F-B046-D642-BD90-28C88E624220}"/>
              </a:ext>
            </a:extLst>
          </p:cNvPr>
          <p:cNvSpPr txBox="1"/>
          <p:nvPr/>
        </p:nvSpPr>
        <p:spPr>
          <a:xfrm>
            <a:off x="6754091" y="1875637"/>
            <a:ext cx="19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Kompilering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CF8BE-20E3-BF4D-BCD7-70C3CABB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91" y="2583805"/>
            <a:ext cx="3941618" cy="30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4A98F-8CF3-A549-9545-03BAA382BFFF}"/>
              </a:ext>
            </a:extLst>
          </p:cNvPr>
          <p:cNvSpPr txBox="1"/>
          <p:nvPr/>
        </p:nvSpPr>
        <p:spPr>
          <a:xfrm rot="523418">
            <a:off x="8206497" y="3052751"/>
            <a:ext cx="187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Lær at programmere med F#</a:t>
            </a:r>
          </a:p>
        </p:txBody>
      </p:sp>
    </p:spTree>
    <p:extLst>
      <p:ext uri="{BB962C8B-B14F-4D97-AF65-F5344CB8AC3E}">
        <p14:creationId xmlns:p14="http://schemas.microsoft.com/office/powerpoint/2010/main" val="123002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006C-8A2C-F145-BA8E-C3D27065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fsharpi</a:t>
            </a:r>
            <a:r>
              <a:rPr lang="en-GB" dirty="0"/>
              <a:t>, fsharpc </a:t>
            </a:r>
            <a:r>
              <a:rPr lang="en-GB" dirty="0" err="1"/>
              <a:t>og</a:t>
            </a:r>
            <a:r>
              <a:rPr lang="en-GB" dirty="0"/>
              <a:t> mono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4AD3A-CADD-5E40-ABB1-CC32E2C6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06" y="1908753"/>
            <a:ext cx="69621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4E112-3003-D54F-B3D9-4B365E42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6" y="5412150"/>
            <a:ext cx="4966758" cy="1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365125"/>
            <a:ext cx="6750958" cy="1325563"/>
          </a:xfrm>
        </p:spPr>
        <p:txBody>
          <a:bodyPr/>
          <a:lstStyle/>
          <a:p>
            <a:r>
              <a:rPr lang="da-DK"/>
              <a:t>Alt på computeren er relateret til binære 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79" y="2220684"/>
            <a:ext cx="17272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3329439"/>
            <a:ext cx="3073400" cy="2506352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1A5D02B-35E6-F748-985D-C29A5722A5B6}"/>
              </a:ext>
            </a:extLst>
          </p:cNvPr>
          <p:cNvSpPr/>
          <p:nvPr/>
        </p:nvSpPr>
        <p:spPr>
          <a:xfrm>
            <a:off x="6995886" y="365125"/>
            <a:ext cx="230415" cy="15072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05163D7-045D-494B-9F26-B2D9C3B1CE78}"/>
              </a:ext>
            </a:extLst>
          </p:cNvPr>
          <p:cNvSpPr/>
          <p:nvPr/>
        </p:nvSpPr>
        <p:spPr>
          <a:xfrm>
            <a:off x="6429829" y="365125"/>
            <a:ext cx="208643" cy="31618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851E2-A11F-4249-87A2-16D48458F6F8}"/>
              </a:ext>
            </a:extLst>
          </p:cNvPr>
          <p:cNvSpPr txBox="1"/>
          <p:nvPr/>
        </p:nvSpPr>
        <p:spPr>
          <a:xfrm rot="16200000">
            <a:off x="6101859" y="934068"/>
            <a:ext cx="14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oktal ciffer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7BFBA-8782-3448-900F-12B520F992CE}"/>
              </a:ext>
            </a:extLst>
          </p:cNvPr>
          <p:cNvSpPr txBox="1"/>
          <p:nvPr/>
        </p:nvSpPr>
        <p:spPr>
          <a:xfrm rot="16200000">
            <a:off x="5437062" y="1761382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Et heksal ciffer</a:t>
            </a:r>
          </a:p>
        </p:txBody>
      </p:sp>
    </p:spTree>
    <p:extLst>
      <p:ext uri="{BB962C8B-B14F-4D97-AF65-F5344CB8AC3E}">
        <p14:creationId xmlns:p14="http://schemas.microsoft.com/office/powerpoint/2010/main" val="244533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170</Words>
  <Application>Microsoft Macintosh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DejaVu Sans Book</vt:lpstr>
      <vt:lpstr>Office Theme</vt:lpstr>
      <vt:lpstr>Programmering og Problemløsning</vt:lpstr>
      <vt:lpstr>Nøglekoncepter</vt:lpstr>
      <vt:lpstr>F# som lommeregner</vt:lpstr>
      <vt:lpstr>Fortolker (interpreter) vs. Oversætter (compiler)</vt:lpstr>
      <vt:lpstr>fsharpi, fsharpc og mono</vt:lpstr>
      <vt:lpstr>Alt på computeren er relateret til binære tal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33</cp:revision>
  <dcterms:created xsi:type="dcterms:W3CDTF">2018-09-04T07:39:02Z</dcterms:created>
  <dcterms:modified xsi:type="dcterms:W3CDTF">2018-09-11T13:19:32Z</dcterms:modified>
</cp:coreProperties>
</file>